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0" r:id="rId3"/>
    <p:sldId id="261" r:id="rId4"/>
    <p:sldId id="263" r:id="rId5"/>
    <p:sldId id="265" r:id="rId6"/>
    <p:sldId id="266" r:id="rId7"/>
    <p:sldId id="269" r:id="rId8"/>
    <p:sldId id="270" r:id="rId9"/>
    <p:sldId id="271" r:id="rId10"/>
    <p:sldId id="259" r:id="rId11"/>
    <p:sldId id="276" r:id="rId12"/>
    <p:sldId id="277" r:id="rId13"/>
    <p:sldId id="275" r:id="rId14"/>
    <p:sldId id="279" r:id="rId15"/>
    <p:sldId id="278" r:id="rId16"/>
    <p:sldId id="283" r:id="rId17"/>
    <p:sldId id="284" r:id="rId18"/>
    <p:sldId id="285" r:id="rId19"/>
    <p:sldId id="286" r:id="rId20"/>
    <p:sldId id="280" r:id="rId21"/>
    <p:sldId id="256" r:id="rId22"/>
    <p:sldId id="281" r:id="rId23"/>
    <p:sldId id="282" r:id="rId24"/>
    <p:sldId id="258" r:id="rId25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57"/>
            <p14:sldId id="260"/>
            <p14:sldId id="261"/>
            <p14:sldId id="263"/>
            <p14:sldId id="265"/>
          </p14:sldIdLst>
        </p14:section>
        <p14:section name="Indice" id="{3E0744B6-6059-4FE7-A335-3255A625E633}">
          <p14:sldIdLst>
            <p14:sldId id="266"/>
          </p14:sldIdLst>
        </p14:section>
        <p14:section name="Resumo" id="{23ABA664-ED38-48E5-866E-90D16E89E101}">
          <p14:sldIdLst>
            <p14:sldId id="26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59"/>
          </p14:sldIdLst>
        </p14:section>
        <p14:section name="Enqua. Teorico" id="{FCE87974-254D-4A62-BF9A-91D51C449BDE}">
          <p14:sldIdLst>
            <p14:sldId id="276"/>
            <p14:sldId id="277"/>
            <p14:sldId id="275"/>
            <p14:sldId id="279"/>
          </p14:sldIdLst>
        </p14:section>
        <p14:section name="Enqua. Prático" id="{C8E14ED1-0F57-46E5-8C3C-1BD71C5DFBA4}">
          <p14:sldIdLst>
            <p14:sldId id="278"/>
            <p14:sldId id="283"/>
            <p14:sldId id="284"/>
            <p14:sldId id="285"/>
            <p14:sldId id="286"/>
          </p14:sldIdLst>
        </p14:section>
        <p14:section name="Testes e resultados" id="{1B7B572C-8CCE-4EA9-BCD3-5DB4C7768781}">
          <p14:sldIdLst>
            <p14:sldId id="280"/>
          </p14:sldIdLst>
        </p14:section>
        <p14:section name="Demostração" id="{E78B898A-DC64-48E5-94E0-F3B0D83B8C02}">
          <p14:sldIdLst>
            <p14:sldId id="256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80D"/>
    <a:srgbClr val="33273F"/>
    <a:srgbClr val="141019"/>
    <a:srgbClr val="E6E6E6"/>
    <a:srgbClr val="D93446"/>
    <a:srgbClr val="0519AB"/>
    <a:srgbClr val="CA0822"/>
    <a:srgbClr val="FFFFFF"/>
    <a:srgbClr val="D2011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9" autoAdjust="0"/>
    <p:restoredTop sz="94660"/>
  </p:normalViewPr>
  <p:slideViewPr>
    <p:cSldViewPr snapToGrid="0">
      <p:cViewPr>
        <p:scale>
          <a:sx n="50" d="100"/>
          <a:sy n="50" d="100"/>
        </p:scale>
        <p:origin x="576" y="7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81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1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DB4112-5590-F5E3-9D76-CED2E68A3948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6F9A6E-1174-5750-AF32-7194725741A1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33F15F6-F1C8-2D07-B269-D605B635C148}"/>
              </a:ext>
            </a:extLst>
          </p:cNvPr>
          <p:cNvSpPr>
            <a:spLocks/>
          </p:cNvSpPr>
          <p:nvPr/>
        </p:nvSpPr>
        <p:spPr>
          <a:xfrm>
            <a:off x="11351523" y="-7192920"/>
            <a:ext cx="5760000" cy="576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2CEC31-DC16-AD88-CD13-D9C6DBBD2CB2}"/>
              </a:ext>
            </a:extLst>
          </p:cNvPr>
          <p:cNvSpPr/>
          <p:nvPr/>
        </p:nvSpPr>
        <p:spPr>
          <a:xfrm>
            <a:off x="11531523" y="-710433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3D1DD6B-C7B2-0A86-1EEB-EEFF8C07C879}"/>
              </a:ext>
            </a:extLst>
          </p:cNvPr>
          <p:cNvSpPr/>
          <p:nvPr/>
        </p:nvSpPr>
        <p:spPr>
          <a:xfrm flipH="1"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203200" cmpd="thinThick">
            <a:solidFill>
              <a:srgbClr val="B5863B"/>
            </a:solidFill>
            <a:prstDash val="solid"/>
            <a:round/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AF4F4D3-2A7E-C214-4335-A37031DFFBC8}"/>
              </a:ext>
            </a:extLst>
          </p:cNvPr>
          <p:cNvSpPr/>
          <p:nvPr/>
        </p:nvSpPr>
        <p:spPr>
          <a:xfrm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90500" cmpd="sng">
            <a:solidFill>
              <a:srgbClr val="B5863B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F624079-54F4-1D26-56A2-170C441C5400}"/>
              </a:ext>
            </a:extLst>
          </p:cNvPr>
          <p:cNvGrpSpPr/>
          <p:nvPr/>
        </p:nvGrpSpPr>
        <p:grpSpPr>
          <a:xfrm>
            <a:off x="11970923" y="-7237917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B1BAD3C-08E6-3841-1EE8-D543084E0CF3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6D38B8-EF88-A3FD-D88D-86AAB2E5F5F4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8E8399-1B10-F122-0495-7428A3EB5541}"/>
              </a:ext>
            </a:extLst>
          </p:cNvPr>
          <p:cNvGrpSpPr/>
          <p:nvPr/>
        </p:nvGrpSpPr>
        <p:grpSpPr>
          <a:xfrm>
            <a:off x="1764072" y="-7724308"/>
            <a:ext cx="5760000" cy="5804997"/>
            <a:chOff x="3216000" y="504003"/>
            <a:chExt cx="5760000" cy="580499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B383BA6-9B4B-14F3-8574-4B5E603BB9B8}"/>
                </a:ext>
              </a:extLst>
            </p:cNvPr>
            <p:cNvSpPr>
              <a:spLocks/>
            </p:cNvSpPr>
            <p:nvPr/>
          </p:nvSpPr>
          <p:spPr>
            <a:xfrm>
              <a:off x="3216000" y="549000"/>
              <a:ext cx="5760000" cy="5760000"/>
            </a:xfrm>
            <a:prstGeom prst="roundRect">
              <a:avLst>
                <a:gd name="adj" fmla="val 7293"/>
              </a:avLst>
            </a:prstGeom>
            <a:gradFill flip="none" rotWithShape="1">
              <a:gsLst>
                <a:gs pos="0">
                  <a:srgbClr val="D20F26"/>
                </a:gs>
                <a:gs pos="74000">
                  <a:srgbClr val="1814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03B4065-2D6C-1254-B094-7D47B517F329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1E495D0-549E-AE06-1AEA-9F1CDC02D470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F66C9627-E164-9151-3C58-ED8A657BA2DA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52020A14-3381-0450-C966-41FBCF8479C7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8A8AE0-845C-3902-02BD-85538454BEB0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7143DD-774D-4F57-21B4-E1A13E2A8795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E24AAC-FA2E-D02A-CC17-634F0FFFBC75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506A4D0-FFF8-6DAD-CCAF-0298852A5446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6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0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200453" y="84212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FA5CE35-F846-028C-6EBE-91075AAC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89630" y="636608"/>
            <a:ext cx="6902370" cy="592675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96F987-AEBA-AF17-233D-1949F0A2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22" y="1013673"/>
            <a:ext cx="1921397" cy="2180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C3159A-2737-53CE-BB3B-DCA5F658AE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6012579" y="3680749"/>
            <a:ext cx="1744971" cy="19241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6A6525-76F5-6B56-EB20-E0A200DE53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9826906" y="3568747"/>
            <a:ext cx="1863992" cy="20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87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55BD9C-1CA8-D6E9-7AF4-50BC7735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Triénio:</a:t>
            </a:r>
            <a:endParaRPr kumimoji="0" lang="pt-PT" sz="2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Ayres 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hnschrift SemiBold Condensed" panose="020B0502040204020203" pitchFamily="34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ajor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27000">
                  <a:srgbClr val="0519AB">
                    <a:alpha val="2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300" b="1" i="0" u="none" strike="noStrike" kern="1200" cap="none" spc="0" normalizeH="0" baseline="0" noProof="0" dirty="0">
                <a:ln>
                  <a:noFill/>
                </a:ln>
                <a:solidFill>
                  <a:srgbClr val="110557"/>
                </a:solidFill>
                <a:effectLst>
                  <a:glow rad="177800">
                    <a:prstClr val="white">
                      <a:alpha val="26000"/>
                    </a:prstClr>
                  </a:glow>
                  <a:outerShdw dist="101600" dir="1800000" algn="ctr" rotWithShape="0">
                    <a:prstClr val="white">
                      <a:alpha val="72000"/>
                    </a:prstClr>
                  </a:outerShdw>
                </a:effectLst>
                <a:uLnTx/>
                <a:uFillTx/>
                <a:latin typeface="AHDN" panose="02000000000000000000" pitchFamily="2" charset="0"/>
                <a:ea typeface="+mn-ea"/>
                <a:cs typeface="+mn-cs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42374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5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3EC312F1-0442-940F-8A4B-F34ED5E4EC6C}"/>
              </a:ext>
            </a:extLst>
          </p:cNvPr>
          <p:cNvSpPr/>
          <p:nvPr/>
        </p:nvSpPr>
        <p:spPr>
          <a:xfrm>
            <a:off x="0" y="1752600"/>
            <a:ext cx="40081200" cy="1570820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12A3B55-6FD2-3733-00F1-B2754FAE1B95}"/>
              </a:ext>
            </a:extLst>
          </p:cNvPr>
          <p:cNvSpPr/>
          <p:nvPr/>
        </p:nvSpPr>
        <p:spPr>
          <a:xfrm>
            <a:off x="4431323" y="1752600"/>
            <a:ext cx="32144677" cy="15552578"/>
          </a:xfrm>
          <a:prstGeom prst="roundRect">
            <a:avLst>
              <a:gd name="adj" fmla="val 1155"/>
            </a:avLst>
          </a:prstGeom>
          <a:solidFill>
            <a:srgbClr val="FFFFFF"/>
          </a:solidFill>
          <a:ln w="19050">
            <a:solidFill>
              <a:srgbClr val="D93446"/>
            </a:solidFill>
          </a:ln>
          <a:effectLst>
            <a:outerShdw blurRad="8509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Diagonais Arredondados 26">
            <a:extLst>
              <a:ext uri="{FF2B5EF4-FFF2-40B4-BE49-F238E27FC236}">
                <a16:creationId xmlns:a16="http://schemas.microsoft.com/office/drawing/2014/main" id="{A383F8BB-7F58-C5B6-6BC0-7A368BD85CDC}"/>
              </a:ext>
            </a:extLst>
          </p:cNvPr>
          <p:cNvSpPr/>
          <p:nvPr/>
        </p:nvSpPr>
        <p:spPr>
          <a:xfrm>
            <a:off x="5291577" y="2697480"/>
            <a:ext cx="19800000" cy="1950720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1045854-8B9B-C913-DD98-7A7A8F596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105400"/>
            <a:ext cx="12192000" cy="6858000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29E81CF9-44E2-C3C0-ABCD-5EB67C3E4863}"/>
              </a:ext>
            </a:extLst>
          </p:cNvPr>
          <p:cNvSpPr/>
          <p:nvPr/>
        </p:nvSpPr>
        <p:spPr>
          <a:xfrm>
            <a:off x="0" y="1442720"/>
            <a:ext cx="1930400" cy="287020"/>
          </a:xfrm>
          <a:prstGeom prst="rect">
            <a:avLst/>
          </a:prstGeom>
          <a:solidFill>
            <a:srgbClr val="CA0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AACCEA4-D15F-731A-BA21-FCB5142EE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75"/>
          <a:stretch/>
        </p:blipFill>
        <p:spPr>
          <a:xfrm>
            <a:off x="12152374" y="-5105400"/>
            <a:ext cx="2792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</TotalTime>
  <Words>130</Words>
  <Application>Microsoft Office PowerPoint</Application>
  <PresentationFormat>Ecrã Panorâmico</PresentationFormat>
  <Paragraphs>78</Paragraphs>
  <Slides>24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4" baseType="lpstr">
      <vt:lpstr>AHDN</vt:lpstr>
      <vt:lpstr>Arial</vt:lpstr>
      <vt:lpstr>Bahnschrift SemiBold Condensed</vt:lpstr>
      <vt:lpstr>Berlin Sans FB</vt:lpstr>
      <vt:lpstr>Calibri</vt:lpstr>
      <vt:lpstr>Calibri Light</vt:lpstr>
      <vt:lpstr>Californian FB</vt:lpstr>
      <vt:lpstr>Century Gothic</vt:lpstr>
      <vt:lpstr>cRAZY sTYLE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18</cp:revision>
  <dcterms:created xsi:type="dcterms:W3CDTF">2022-05-05T23:24:58Z</dcterms:created>
  <dcterms:modified xsi:type="dcterms:W3CDTF">2022-05-11T18:42:40Z</dcterms:modified>
</cp:coreProperties>
</file>